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sldIdLst>
    <p:sldId id="256" r:id="rId5"/>
  </p:sldIdLst>
  <p:sldSz cx="42811700" cy="30275213"/>
  <p:notesSz cx="6858000" cy="9144000"/>
  <p:defaultTextStyle>
    <a:defPPr>
      <a:defRPr lang="en-US"/>
    </a:defPPr>
    <a:lvl1pPr marL="0" algn="l" defTabSz="4176339" rtl="0" eaLnBrk="1" latinLnBrk="0" hangingPunct="1">
      <a:defRPr sz="8200" kern="1200">
        <a:solidFill>
          <a:schemeClr val="tx1"/>
        </a:solidFill>
        <a:latin typeface="+mn-lt"/>
        <a:ea typeface="+mn-ea"/>
        <a:cs typeface="+mn-cs"/>
      </a:defRPr>
    </a:lvl1pPr>
    <a:lvl2pPr marL="2088170" algn="l" defTabSz="4176339" rtl="0" eaLnBrk="1" latinLnBrk="0" hangingPunct="1">
      <a:defRPr sz="8200" kern="1200">
        <a:solidFill>
          <a:schemeClr val="tx1"/>
        </a:solidFill>
        <a:latin typeface="+mn-lt"/>
        <a:ea typeface="+mn-ea"/>
        <a:cs typeface="+mn-cs"/>
      </a:defRPr>
    </a:lvl2pPr>
    <a:lvl3pPr marL="4176339" algn="l" defTabSz="4176339" rtl="0" eaLnBrk="1" latinLnBrk="0" hangingPunct="1">
      <a:defRPr sz="8200" kern="1200">
        <a:solidFill>
          <a:schemeClr val="tx1"/>
        </a:solidFill>
        <a:latin typeface="+mn-lt"/>
        <a:ea typeface="+mn-ea"/>
        <a:cs typeface="+mn-cs"/>
      </a:defRPr>
    </a:lvl3pPr>
    <a:lvl4pPr marL="6264509" algn="l" defTabSz="4176339" rtl="0" eaLnBrk="1" latinLnBrk="0" hangingPunct="1">
      <a:defRPr sz="8200" kern="1200">
        <a:solidFill>
          <a:schemeClr val="tx1"/>
        </a:solidFill>
        <a:latin typeface="+mn-lt"/>
        <a:ea typeface="+mn-ea"/>
        <a:cs typeface="+mn-cs"/>
      </a:defRPr>
    </a:lvl4pPr>
    <a:lvl5pPr marL="8352678" algn="l" defTabSz="4176339" rtl="0" eaLnBrk="1" latinLnBrk="0" hangingPunct="1">
      <a:defRPr sz="8200" kern="1200">
        <a:solidFill>
          <a:schemeClr val="tx1"/>
        </a:solidFill>
        <a:latin typeface="+mn-lt"/>
        <a:ea typeface="+mn-ea"/>
        <a:cs typeface="+mn-cs"/>
      </a:defRPr>
    </a:lvl5pPr>
    <a:lvl6pPr marL="10440848" algn="l" defTabSz="4176339" rtl="0" eaLnBrk="1" latinLnBrk="0" hangingPunct="1">
      <a:defRPr sz="8200" kern="1200">
        <a:solidFill>
          <a:schemeClr val="tx1"/>
        </a:solidFill>
        <a:latin typeface="+mn-lt"/>
        <a:ea typeface="+mn-ea"/>
        <a:cs typeface="+mn-cs"/>
      </a:defRPr>
    </a:lvl6pPr>
    <a:lvl7pPr marL="12529017" algn="l" defTabSz="4176339" rtl="0" eaLnBrk="1" latinLnBrk="0" hangingPunct="1">
      <a:defRPr sz="8200" kern="1200">
        <a:solidFill>
          <a:schemeClr val="tx1"/>
        </a:solidFill>
        <a:latin typeface="+mn-lt"/>
        <a:ea typeface="+mn-ea"/>
        <a:cs typeface="+mn-cs"/>
      </a:defRPr>
    </a:lvl7pPr>
    <a:lvl8pPr marL="14617187" algn="l" defTabSz="4176339" rtl="0" eaLnBrk="1" latinLnBrk="0" hangingPunct="1">
      <a:defRPr sz="8200" kern="1200">
        <a:solidFill>
          <a:schemeClr val="tx1"/>
        </a:solidFill>
        <a:latin typeface="+mn-lt"/>
        <a:ea typeface="+mn-ea"/>
        <a:cs typeface="+mn-cs"/>
      </a:defRPr>
    </a:lvl8pPr>
    <a:lvl9pPr marL="16705356" algn="l" defTabSz="4176339"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786">
          <p15:clr>
            <a:srgbClr val="A4A3A4"/>
          </p15:clr>
        </p15:guide>
        <p15:guide id="2" pos="153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016"/>
    <a:srgbClr val="B5181B"/>
    <a:srgbClr val="B3C31A"/>
    <a:srgbClr val="B512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444" autoAdjust="0"/>
    <p:restoredTop sz="99778" autoAdjust="0"/>
  </p:normalViewPr>
  <p:slideViewPr>
    <p:cSldViewPr snapToGrid="0" snapToObjects="1">
      <p:cViewPr varScale="1">
        <p:scale>
          <a:sx n="39" d="100"/>
          <a:sy n="39" d="100"/>
        </p:scale>
        <p:origin x="1155" y="147"/>
      </p:cViewPr>
      <p:guideLst>
        <p:guide orient="horz" pos="8786"/>
        <p:guide pos="1534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s, Rebecca" userId="b7b5ee36-c3fe-45b3-8ea2-d708d7d1570c" providerId="ADAL" clId="{6F29C438-EF03-4167-AA2D-E4FF65FC62B8}"/>
    <pc:docChg chg="custSel modSld">
      <pc:chgData name="Stevens, Rebecca" userId="b7b5ee36-c3fe-45b3-8ea2-d708d7d1570c" providerId="ADAL" clId="{6F29C438-EF03-4167-AA2D-E4FF65FC62B8}" dt="2023-05-15T11:03:21.629" v="8" actId="20577"/>
      <pc:docMkLst>
        <pc:docMk/>
      </pc:docMkLst>
      <pc:sldChg chg="delSp modSp mod">
        <pc:chgData name="Stevens, Rebecca" userId="b7b5ee36-c3fe-45b3-8ea2-d708d7d1570c" providerId="ADAL" clId="{6F29C438-EF03-4167-AA2D-E4FF65FC62B8}" dt="2023-05-15T11:03:21.629" v="8" actId="20577"/>
        <pc:sldMkLst>
          <pc:docMk/>
          <pc:sldMk cId="1470036144" sldId="256"/>
        </pc:sldMkLst>
        <pc:spChg chg="mod">
          <ac:chgData name="Stevens, Rebecca" userId="b7b5ee36-c3fe-45b3-8ea2-d708d7d1570c" providerId="ADAL" clId="{6F29C438-EF03-4167-AA2D-E4FF65FC62B8}" dt="2023-05-15T11:03:21.629" v="8" actId="20577"/>
          <ac:spMkLst>
            <pc:docMk/>
            <pc:sldMk cId="1470036144" sldId="256"/>
            <ac:spMk id="6" creationId="{A2DBAA7F-23C7-BA3E-2D87-7A0ADB29F765}"/>
          </ac:spMkLst>
        </pc:spChg>
        <pc:picChg chg="del">
          <ac:chgData name="Stevens, Rebecca" userId="b7b5ee36-c3fe-45b3-8ea2-d708d7d1570c" providerId="ADAL" clId="{6F29C438-EF03-4167-AA2D-E4FF65FC62B8}" dt="2023-05-15T11:03:18.249" v="7" actId="478"/>
          <ac:picMkLst>
            <pc:docMk/>
            <pc:sldMk cId="1470036144" sldId="256"/>
            <ac:picMk id="10" creationId="{00000000-0000-0000-0000-000000000000}"/>
          </ac:picMkLst>
        </pc:picChg>
      </pc:sldChg>
    </pc:docChg>
  </pc:docChgLst>
  <pc:docChgLst>
    <pc:chgData name="Brennan, Kayleigh" userId="a29eb07d-986e-4c70-9fe4-a6505a76c84e" providerId="ADAL" clId="{D8271263-282A-480B-844A-C8209B38B74F}"/>
    <pc:docChg chg="modSld">
      <pc:chgData name="Brennan, Kayleigh" userId="a29eb07d-986e-4c70-9fe4-a6505a76c84e" providerId="ADAL" clId="{D8271263-282A-480B-844A-C8209B38B74F}" dt="2024-02-09T10:08:14.631" v="1" actId="20577"/>
      <pc:docMkLst>
        <pc:docMk/>
      </pc:docMkLst>
      <pc:sldChg chg="modSp mod">
        <pc:chgData name="Brennan, Kayleigh" userId="a29eb07d-986e-4c70-9fe4-a6505a76c84e" providerId="ADAL" clId="{D8271263-282A-480B-844A-C8209B38B74F}" dt="2024-02-09T10:08:14.631" v="1" actId="20577"/>
        <pc:sldMkLst>
          <pc:docMk/>
          <pc:sldMk cId="1470036144" sldId="256"/>
        </pc:sldMkLst>
        <pc:spChg chg="mod">
          <ac:chgData name="Brennan, Kayleigh" userId="a29eb07d-986e-4c70-9fe4-a6505a76c84e" providerId="ADAL" clId="{D8271263-282A-480B-844A-C8209B38B74F}" dt="2024-02-09T10:08:14.631" v="1" actId="20577"/>
          <ac:spMkLst>
            <pc:docMk/>
            <pc:sldMk cId="1470036144" sldId="256"/>
            <ac:spMk id="6" creationId="{A2DBAA7F-23C7-BA3E-2D87-7A0ADB29F76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878" y="9404941"/>
            <a:ext cx="36389945" cy="6489548"/>
          </a:xfrm>
        </p:spPr>
        <p:txBody>
          <a:bodyPr/>
          <a:lstStyle/>
          <a:p>
            <a:r>
              <a:rPr lang="en-GB"/>
              <a:t>Click to edit Master title style</a:t>
            </a:r>
            <a:endParaRPr lang="en-US"/>
          </a:p>
        </p:txBody>
      </p:sp>
      <p:sp>
        <p:nvSpPr>
          <p:cNvPr id="3" name="Subtitle 2"/>
          <p:cNvSpPr>
            <a:spLocks noGrp="1"/>
          </p:cNvSpPr>
          <p:nvPr>
            <p:ph type="subTitle" idx="1"/>
          </p:nvPr>
        </p:nvSpPr>
        <p:spPr>
          <a:xfrm>
            <a:off x="6421755" y="17155954"/>
            <a:ext cx="29968190" cy="7736999"/>
          </a:xfrm>
        </p:spPr>
        <p:txBody>
          <a:bodyPr/>
          <a:lstStyle>
            <a:lvl1pPr marL="0" indent="0" algn="ctr">
              <a:buNone/>
              <a:defRPr>
                <a:solidFill>
                  <a:schemeClr val="tx1">
                    <a:tint val="75000"/>
                  </a:schemeClr>
                </a:solidFill>
              </a:defRPr>
            </a:lvl1pPr>
            <a:lvl2pPr marL="2088170" indent="0" algn="ctr">
              <a:buNone/>
              <a:defRPr>
                <a:solidFill>
                  <a:schemeClr val="tx1">
                    <a:tint val="75000"/>
                  </a:schemeClr>
                </a:solidFill>
              </a:defRPr>
            </a:lvl2pPr>
            <a:lvl3pPr marL="4176339" indent="0" algn="ctr">
              <a:buNone/>
              <a:defRPr>
                <a:solidFill>
                  <a:schemeClr val="tx1">
                    <a:tint val="75000"/>
                  </a:schemeClr>
                </a:solidFill>
              </a:defRPr>
            </a:lvl3pPr>
            <a:lvl4pPr marL="6264509" indent="0" algn="ctr">
              <a:buNone/>
              <a:defRPr>
                <a:solidFill>
                  <a:schemeClr val="tx1">
                    <a:tint val="75000"/>
                  </a:schemeClr>
                </a:solidFill>
              </a:defRPr>
            </a:lvl4pPr>
            <a:lvl5pPr marL="8352678" indent="0" algn="ctr">
              <a:buNone/>
              <a:defRPr>
                <a:solidFill>
                  <a:schemeClr val="tx1">
                    <a:tint val="75000"/>
                  </a:schemeClr>
                </a:solidFill>
              </a:defRPr>
            </a:lvl5pPr>
            <a:lvl6pPr marL="10440848" indent="0" algn="ctr">
              <a:buNone/>
              <a:defRPr>
                <a:solidFill>
                  <a:schemeClr val="tx1">
                    <a:tint val="75000"/>
                  </a:schemeClr>
                </a:solidFill>
              </a:defRPr>
            </a:lvl6pPr>
            <a:lvl7pPr marL="12529017" indent="0" algn="ctr">
              <a:buNone/>
              <a:defRPr>
                <a:solidFill>
                  <a:schemeClr val="tx1">
                    <a:tint val="75000"/>
                  </a:schemeClr>
                </a:solidFill>
              </a:defRPr>
            </a:lvl7pPr>
            <a:lvl8pPr marL="14617187" indent="0" algn="ctr">
              <a:buNone/>
              <a:defRPr>
                <a:solidFill>
                  <a:schemeClr val="tx1">
                    <a:tint val="75000"/>
                  </a:schemeClr>
                </a:solidFill>
              </a:defRPr>
            </a:lvl8pPr>
            <a:lvl9pPr marL="16705356"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FE7D661-1836-44F7-8FAF-35E8F866ECD3}" type="datetime1">
              <a:rPr lang="en-US" smtClean="0"/>
              <a:pPr/>
              <a:t>2/9/2024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3522627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extLst>
      <p:ext uri="{BB962C8B-B14F-4D97-AF65-F5344CB8AC3E}">
        <p14:creationId xmlns:p14="http://schemas.microsoft.com/office/powerpoint/2010/main" val="1232602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038482" y="1212415"/>
            <a:ext cx="9632633" cy="2583204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2140585" y="1212415"/>
            <a:ext cx="28184369" cy="2583204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2/9/2024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3002099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AE6B357-51B9-47D2-A71D-0D06CB03185D}" type="datetime1">
              <a:rPr lang="en-US" smtClean="0"/>
              <a:pPr/>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3444100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829" y="19454630"/>
            <a:ext cx="36389945" cy="6012994"/>
          </a:xfrm>
        </p:spPr>
        <p:txBody>
          <a:bodyPr anchor="t"/>
          <a:lstStyle>
            <a:lvl1pPr algn="l">
              <a:defRPr sz="18300" b="1" cap="all"/>
            </a:lvl1pPr>
          </a:lstStyle>
          <a:p>
            <a:r>
              <a:rPr lang="en-GB"/>
              <a:t>Click to edit Master title style</a:t>
            </a:r>
            <a:endParaRPr lang="en-US"/>
          </a:p>
        </p:txBody>
      </p:sp>
      <p:sp>
        <p:nvSpPr>
          <p:cNvPr id="3" name="Text Placeholder 2"/>
          <p:cNvSpPr>
            <a:spLocks noGrp="1"/>
          </p:cNvSpPr>
          <p:nvPr>
            <p:ph type="body" idx="1"/>
          </p:nvPr>
        </p:nvSpPr>
        <p:spPr>
          <a:xfrm>
            <a:off x="3381829" y="12831929"/>
            <a:ext cx="36389945" cy="6622701"/>
          </a:xfrm>
        </p:spPr>
        <p:txBody>
          <a:bodyPr anchor="b"/>
          <a:lstStyle>
            <a:lvl1pPr marL="0" indent="0">
              <a:buNone/>
              <a:defRPr sz="9100">
                <a:solidFill>
                  <a:schemeClr val="tx1">
                    <a:tint val="75000"/>
                  </a:schemeClr>
                </a:solidFill>
              </a:defRPr>
            </a:lvl1pPr>
            <a:lvl2pPr marL="2088170" indent="0">
              <a:buNone/>
              <a:defRPr sz="8200">
                <a:solidFill>
                  <a:schemeClr val="tx1">
                    <a:tint val="75000"/>
                  </a:schemeClr>
                </a:solidFill>
              </a:defRPr>
            </a:lvl2pPr>
            <a:lvl3pPr marL="4176339" indent="0">
              <a:buNone/>
              <a:defRPr sz="7300">
                <a:solidFill>
                  <a:schemeClr val="tx1">
                    <a:tint val="75000"/>
                  </a:schemeClr>
                </a:solidFill>
              </a:defRPr>
            </a:lvl3pPr>
            <a:lvl4pPr marL="6264509" indent="0">
              <a:buNone/>
              <a:defRPr sz="6400">
                <a:solidFill>
                  <a:schemeClr val="tx1">
                    <a:tint val="75000"/>
                  </a:schemeClr>
                </a:solidFill>
              </a:defRPr>
            </a:lvl4pPr>
            <a:lvl5pPr marL="8352678" indent="0">
              <a:buNone/>
              <a:defRPr sz="6400">
                <a:solidFill>
                  <a:schemeClr val="tx1">
                    <a:tint val="75000"/>
                  </a:schemeClr>
                </a:solidFill>
              </a:defRPr>
            </a:lvl5pPr>
            <a:lvl6pPr marL="10440848" indent="0">
              <a:buNone/>
              <a:defRPr sz="6400">
                <a:solidFill>
                  <a:schemeClr val="tx1">
                    <a:tint val="75000"/>
                  </a:schemeClr>
                </a:solidFill>
              </a:defRPr>
            </a:lvl6pPr>
            <a:lvl7pPr marL="12529017" indent="0">
              <a:buNone/>
              <a:defRPr sz="6400">
                <a:solidFill>
                  <a:schemeClr val="tx1">
                    <a:tint val="75000"/>
                  </a:schemeClr>
                </a:solidFill>
              </a:defRPr>
            </a:lvl7pPr>
            <a:lvl8pPr marL="14617187" indent="0">
              <a:buNone/>
              <a:defRPr sz="6400">
                <a:solidFill>
                  <a:schemeClr val="tx1">
                    <a:tint val="75000"/>
                  </a:schemeClr>
                </a:solidFill>
              </a:defRPr>
            </a:lvl8pPr>
            <a:lvl9pPr marL="16705356" indent="0">
              <a:buNone/>
              <a:defRPr sz="6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249684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140585" y="7064219"/>
            <a:ext cx="18908501" cy="19980241"/>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21762614" y="7064219"/>
            <a:ext cx="18908501" cy="19980241"/>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1A92A601-7D32-4ED7-AD1A-974B6DDBDCDC}" type="datetime1">
              <a:rPr lang="en-US" smtClean="0"/>
              <a:pPr/>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182303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2140585" y="6776884"/>
            <a:ext cx="18915936" cy="2824283"/>
          </a:xfrm>
        </p:spPr>
        <p:txBody>
          <a:bodyPr anchor="b"/>
          <a:lstStyle>
            <a:lvl1pPr marL="0" indent="0">
              <a:buNone/>
              <a:defRPr sz="11000" b="1"/>
            </a:lvl1pPr>
            <a:lvl2pPr marL="2088170" indent="0">
              <a:buNone/>
              <a:defRPr sz="9100" b="1"/>
            </a:lvl2pPr>
            <a:lvl3pPr marL="4176339" indent="0">
              <a:buNone/>
              <a:defRPr sz="8200" b="1"/>
            </a:lvl3pPr>
            <a:lvl4pPr marL="6264509" indent="0">
              <a:buNone/>
              <a:defRPr sz="7300" b="1"/>
            </a:lvl4pPr>
            <a:lvl5pPr marL="8352678" indent="0">
              <a:buNone/>
              <a:defRPr sz="7300" b="1"/>
            </a:lvl5pPr>
            <a:lvl6pPr marL="10440848" indent="0">
              <a:buNone/>
              <a:defRPr sz="7300" b="1"/>
            </a:lvl6pPr>
            <a:lvl7pPr marL="12529017" indent="0">
              <a:buNone/>
              <a:defRPr sz="7300" b="1"/>
            </a:lvl7pPr>
            <a:lvl8pPr marL="14617187" indent="0">
              <a:buNone/>
              <a:defRPr sz="7300" b="1"/>
            </a:lvl8pPr>
            <a:lvl9pPr marL="16705356" indent="0">
              <a:buNone/>
              <a:defRPr sz="7300" b="1"/>
            </a:lvl9pPr>
          </a:lstStyle>
          <a:p>
            <a:pPr lvl="0"/>
            <a:r>
              <a:rPr lang="en-GB"/>
              <a:t>Click to edit Master text styles</a:t>
            </a:r>
          </a:p>
        </p:txBody>
      </p:sp>
      <p:sp>
        <p:nvSpPr>
          <p:cNvPr id="4" name="Content Placeholder 3"/>
          <p:cNvSpPr>
            <a:spLocks noGrp="1"/>
          </p:cNvSpPr>
          <p:nvPr>
            <p:ph sz="half" idx="2"/>
          </p:nvPr>
        </p:nvSpPr>
        <p:spPr>
          <a:xfrm>
            <a:off x="2140585" y="9601167"/>
            <a:ext cx="18915936" cy="1744329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21747751" y="6776884"/>
            <a:ext cx="18923366" cy="2824283"/>
          </a:xfrm>
        </p:spPr>
        <p:txBody>
          <a:bodyPr anchor="b"/>
          <a:lstStyle>
            <a:lvl1pPr marL="0" indent="0">
              <a:buNone/>
              <a:defRPr sz="11000" b="1"/>
            </a:lvl1pPr>
            <a:lvl2pPr marL="2088170" indent="0">
              <a:buNone/>
              <a:defRPr sz="9100" b="1"/>
            </a:lvl2pPr>
            <a:lvl3pPr marL="4176339" indent="0">
              <a:buNone/>
              <a:defRPr sz="8200" b="1"/>
            </a:lvl3pPr>
            <a:lvl4pPr marL="6264509" indent="0">
              <a:buNone/>
              <a:defRPr sz="7300" b="1"/>
            </a:lvl4pPr>
            <a:lvl5pPr marL="8352678" indent="0">
              <a:buNone/>
              <a:defRPr sz="7300" b="1"/>
            </a:lvl5pPr>
            <a:lvl6pPr marL="10440848" indent="0">
              <a:buNone/>
              <a:defRPr sz="7300" b="1"/>
            </a:lvl6pPr>
            <a:lvl7pPr marL="12529017" indent="0">
              <a:buNone/>
              <a:defRPr sz="7300" b="1"/>
            </a:lvl7pPr>
            <a:lvl8pPr marL="14617187" indent="0">
              <a:buNone/>
              <a:defRPr sz="7300" b="1"/>
            </a:lvl8pPr>
            <a:lvl9pPr marL="16705356" indent="0">
              <a:buNone/>
              <a:defRPr sz="7300" b="1"/>
            </a:lvl9pPr>
          </a:lstStyle>
          <a:p>
            <a:pPr lvl="0"/>
            <a:r>
              <a:rPr lang="en-GB"/>
              <a:t>Click to edit Master text styles</a:t>
            </a:r>
          </a:p>
        </p:txBody>
      </p:sp>
      <p:sp>
        <p:nvSpPr>
          <p:cNvPr id="6" name="Content Placeholder 5"/>
          <p:cNvSpPr>
            <a:spLocks noGrp="1"/>
          </p:cNvSpPr>
          <p:nvPr>
            <p:ph sz="quarter" idx="4"/>
          </p:nvPr>
        </p:nvSpPr>
        <p:spPr>
          <a:xfrm>
            <a:off x="21747751" y="9601167"/>
            <a:ext cx="18923366" cy="1744329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63A17B41-4A0C-4639-A132-E5C8F99A4BE8}" type="datetime1">
              <a:rPr lang="en-US" smtClean="0"/>
              <a:pPr/>
              <a:t>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303741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212759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2022175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0588" y="1205402"/>
            <a:ext cx="14084754" cy="5129967"/>
          </a:xfrm>
        </p:spPr>
        <p:txBody>
          <a:bodyPr anchor="b"/>
          <a:lstStyle>
            <a:lvl1pPr algn="l">
              <a:defRPr sz="9100" b="1"/>
            </a:lvl1pPr>
          </a:lstStyle>
          <a:p>
            <a:r>
              <a:rPr lang="en-GB"/>
              <a:t>Click to edit Master title style</a:t>
            </a:r>
            <a:endParaRPr lang="en-US"/>
          </a:p>
        </p:txBody>
      </p:sp>
      <p:sp>
        <p:nvSpPr>
          <p:cNvPr id="3" name="Content Placeholder 2"/>
          <p:cNvSpPr>
            <a:spLocks noGrp="1"/>
          </p:cNvSpPr>
          <p:nvPr>
            <p:ph idx="1"/>
          </p:nvPr>
        </p:nvSpPr>
        <p:spPr>
          <a:xfrm>
            <a:off x="16738185" y="1205404"/>
            <a:ext cx="23932930" cy="25839056"/>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2140588" y="6335371"/>
            <a:ext cx="14084754" cy="20709089"/>
          </a:xfrm>
        </p:spPr>
        <p:txBody>
          <a:bodyPr/>
          <a:lstStyle>
            <a:lvl1pPr marL="0" indent="0">
              <a:buNone/>
              <a:defRPr sz="6400"/>
            </a:lvl1pPr>
            <a:lvl2pPr marL="2088170" indent="0">
              <a:buNone/>
              <a:defRPr sz="5500"/>
            </a:lvl2pPr>
            <a:lvl3pPr marL="4176339" indent="0">
              <a:buNone/>
              <a:defRPr sz="4600"/>
            </a:lvl3pPr>
            <a:lvl4pPr marL="6264509" indent="0">
              <a:buNone/>
              <a:defRPr sz="4100"/>
            </a:lvl4pPr>
            <a:lvl5pPr marL="8352678" indent="0">
              <a:buNone/>
              <a:defRPr sz="4100"/>
            </a:lvl5pPr>
            <a:lvl6pPr marL="10440848" indent="0">
              <a:buNone/>
              <a:defRPr sz="4100"/>
            </a:lvl6pPr>
            <a:lvl7pPr marL="12529017" indent="0">
              <a:buNone/>
              <a:defRPr sz="4100"/>
            </a:lvl7pPr>
            <a:lvl8pPr marL="14617187" indent="0">
              <a:buNone/>
              <a:defRPr sz="4100"/>
            </a:lvl8pPr>
            <a:lvl9pPr marL="16705356" indent="0">
              <a:buNone/>
              <a:defRPr sz="4100"/>
            </a:lvl9pPr>
          </a:lstStyle>
          <a:p>
            <a:pPr lvl="0"/>
            <a:r>
              <a:rPr lang="en-GB"/>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36192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1393" y="21192649"/>
            <a:ext cx="25687020" cy="2501912"/>
          </a:xfrm>
        </p:spPr>
        <p:txBody>
          <a:bodyPr anchor="b"/>
          <a:lstStyle>
            <a:lvl1pPr algn="l">
              <a:defRPr sz="9100" b="1"/>
            </a:lvl1pPr>
          </a:lstStyle>
          <a:p>
            <a:r>
              <a:rPr lang="en-GB"/>
              <a:t>Click to edit Master title style</a:t>
            </a:r>
            <a:endParaRPr lang="en-US"/>
          </a:p>
        </p:txBody>
      </p:sp>
      <p:sp>
        <p:nvSpPr>
          <p:cNvPr id="3" name="Picture Placeholder 2"/>
          <p:cNvSpPr>
            <a:spLocks noGrp="1"/>
          </p:cNvSpPr>
          <p:nvPr>
            <p:ph type="pic" idx="1"/>
          </p:nvPr>
        </p:nvSpPr>
        <p:spPr>
          <a:xfrm>
            <a:off x="8391393" y="2705146"/>
            <a:ext cx="25687020" cy="18165128"/>
          </a:xfrm>
        </p:spPr>
        <p:txBody>
          <a:bodyPr/>
          <a:lstStyle>
            <a:lvl1pPr marL="0" indent="0">
              <a:buNone/>
              <a:defRPr sz="14600"/>
            </a:lvl1pPr>
            <a:lvl2pPr marL="2088170" indent="0">
              <a:buNone/>
              <a:defRPr sz="12800"/>
            </a:lvl2pPr>
            <a:lvl3pPr marL="4176339" indent="0">
              <a:buNone/>
              <a:defRPr sz="11000"/>
            </a:lvl3pPr>
            <a:lvl4pPr marL="6264509" indent="0">
              <a:buNone/>
              <a:defRPr sz="9100"/>
            </a:lvl4pPr>
            <a:lvl5pPr marL="8352678" indent="0">
              <a:buNone/>
              <a:defRPr sz="9100"/>
            </a:lvl5pPr>
            <a:lvl6pPr marL="10440848" indent="0">
              <a:buNone/>
              <a:defRPr sz="9100"/>
            </a:lvl6pPr>
            <a:lvl7pPr marL="12529017" indent="0">
              <a:buNone/>
              <a:defRPr sz="9100"/>
            </a:lvl7pPr>
            <a:lvl8pPr marL="14617187" indent="0">
              <a:buNone/>
              <a:defRPr sz="9100"/>
            </a:lvl8pPr>
            <a:lvl9pPr marL="16705356" indent="0">
              <a:buNone/>
              <a:defRPr sz="9100"/>
            </a:lvl9pPr>
          </a:lstStyle>
          <a:p>
            <a:endParaRPr lang="en-US"/>
          </a:p>
        </p:txBody>
      </p:sp>
      <p:sp>
        <p:nvSpPr>
          <p:cNvPr id="4" name="Text Placeholder 3"/>
          <p:cNvSpPr>
            <a:spLocks noGrp="1"/>
          </p:cNvSpPr>
          <p:nvPr>
            <p:ph type="body" sz="half" idx="2"/>
          </p:nvPr>
        </p:nvSpPr>
        <p:spPr>
          <a:xfrm>
            <a:off x="8391393" y="23694561"/>
            <a:ext cx="25687020" cy="3553130"/>
          </a:xfrm>
        </p:spPr>
        <p:txBody>
          <a:bodyPr/>
          <a:lstStyle>
            <a:lvl1pPr marL="0" indent="0">
              <a:buNone/>
              <a:defRPr sz="6400"/>
            </a:lvl1pPr>
            <a:lvl2pPr marL="2088170" indent="0">
              <a:buNone/>
              <a:defRPr sz="5500"/>
            </a:lvl2pPr>
            <a:lvl3pPr marL="4176339" indent="0">
              <a:buNone/>
              <a:defRPr sz="4600"/>
            </a:lvl3pPr>
            <a:lvl4pPr marL="6264509" indent="0">
              <a:buNone/>
              <a:defRPr sz="4100"/>
            </a:lvl4pPr>
            <a:lvl5pPr marL="8352678" indent="0">
              <a:buNone/>
              <a:defRPr sz="4100"/>
            </a:lvl5pPr>
            <a:lvl6pPr marL="10440848" indent="0">
              <a:buNone/>
              <a:defRPr sz="4100"/>
            </a:lvl6pPr>
            <a:lvl7pPr marL="12529017" indent="0">
              <a:buNone/>
              <a:defRPr sz="4100"/>
            </a:lvl7pPr>
            <a:lvl8pPr marL="14617187" indent="0">
              <a:buNone/>
              <a:defRPr sz="4100"/>
            </a:lvl8pPr>
            <a:lvl9pPr marL="16705356" indent="0">
              <a:buNone/>
              <a:defRPr sz="4100"/>
            </a:lvl9pPr>
          </a:lstStyle>
          <a:p>
            <a:pPr lvl="0"/>
            <a:r>
              <a:rPr lang="en-GB"/>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extLst>
      <p:ext uri="{BB962C8B-B14F-4D97-AF65-F5344CB8AC3E}">
        <p14:creationId xmlns:p14="http://schemas.microsoft.com/office/powerpoint/2010/main" val="3441183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0585" y="1212412"/>
            <a:ext cx="38530530" cy="5045869"/>
          </a:xfrm>
          <a:prstGeom prst="rect">
            <a:avLst/>
          </a:prstGeom>
        </p:spPr>
        <p:txBody>
          <a:bodyPr vert="horz" lIns="417634" tIns="208817" rIns="417634" bIns="208817"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2140585" y="7064219"/>
            <a:ext cx="38530530" cy="19980241"/>
          </a:xfrm>
          <a:prstGeom prst="rect">
            <a:avLst/>
          </a:prstGeom>
        </p:spPr>
        <p:txBody>
          <a:bodyPr vert="horz" lIns="417634" tIns="208817" rIns="417634" bIns="208817"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2140585" y="28060639"/>
            <a:ext cx="9989397" cy="1611875"/>
          </a:xfrm>
          <a:prstGeom prst="rect">
            <a:avLst/>
          </a:prstGeom>
        </p:spPr>
        <p:txBody>
          <a:bodyPr vert="horz" lIns="417634" tIns="208817" rIns="417634" bIns="208817" rtlCol="0" anchor="ctr"/>
          <a:lstStyle>
            <a:lvl1pPr algn="l">
              <a:defRPr sz="5500">
                <a:solidFill>
                  <a:schemeClr val="tx1">
                    <a:tint val="75000"/>
                  </a:schemeClr>
                </a:solidFill>
              </a:defRPr>
            </a:lvl1pPr>
          </a:lstStyle>
          <a:p>
            <a:fld id="{DA47DADC-55EA-4839-91C8-5BCC0EC06F5C}" type="datetime1">
              <a:rPr lang="en-US" smtClean="0"/>
              <a:pPr/>
              <a:t>2/9/2024</a:t>
            </a:fld>
            <a:endParaRPr lang="en-US" dirty="0"/>
          </a:p>
        </p:txBody>
      </p:sp>
      <p:sp>
        <p:nvSpPr>
          <p:cNvPr id="5" name="Footer Placeholder 4"/>
          <p:cNvSpPr>
            <a:spLocks noGrp="1"/>
          </p:cNvSpPr>
          <p:nvPr>
            <p:ph type="ftr" sz="quarter" idx="3"/>
          </p:nvPr>
        </p:nvSpPr>
        <p:spPr>
          <a:xfrm>
            <a:off x="14627331" y="28060639"/>
            <a:ext cx="13557038" cy="1611875"/>
          </a:xfrm>
          <a:prstGeom prst="rect">
            <a:avLst/>
          </a:prstGeom>
        </p:spPr>
        <p:txBody>
          <a:bodyPr vert="horz" lIns="417634" tIns="208817" rIns="417634" bIns="208817"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681718" y="28060639"/>
            <a:ext cx="9989397" cy="1611875"/>
          </a:xfrm>
          <a:prstGeom prst="rect">
            <a:avLst/>
          </a:prstGeom>
        </p:spPr>
        <p:txBody>
          <a:bodyPr vert="horz" lIns="417634" tIns="208817" rIns="417634" bIns="208817" rtlCol="0" anchor="ctr"/>
          <a:lstStyle>
            <a:lvl1pPr algn="r">
              <a:defRPr sz="5500">
                <a:solidFill>
                  <a:schemeClr val="tx1">
                    <a:tint val="75000"/>
                  </a:schemeClr>
                </a:solidFill>
              </a:defRPr>
            </a:lvl1pPr>
          </a:lstStyle>
          <a:p>
            <a:fld id="{CE8079A4-7AA8-4A4F-87E2-7781EC5097DD}" type="slidenum">
              <a:rPr lang="en-US" smtClean="0"/>
              <a:pPr/>
              <a:t>‹#›</a:t>
            </a:fld>
            <a:endParaRPr lang="en-US"/>
          </a:p>
        </p:txBody>
      </p:sp>
    </p:spTree>
    <p:extLst>
      <p:ext uri="{BB962C8B-B14F-4D97-AF65-F5344CB8AC3E}">
        <p14:creationId xmlns:p14="http://schemas.microsoft.com/office/powerpoint/2010/main" val="378879953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ctr" defTabSz="2088170" rtl="0" eaLnBrk="1" latinLnBrk="0" hangingPunct="1">
        <a:spcBef>
          <a:spcPct val="0"/>
        </a:spcBef>
        <a:buNone/>
        <a:defRPr sz="20100" kern="1200">
          <a:solidFill>
            <a:schemeClr val="tx1"/>
          </a:solidFill>
          <a:latin typeface="+mj-lt"/>
          <a:ea typeface="+mj-ea"/>
          <a:cs typeface="+mj-cs"/>
        </a:defRPr>
      </a:lvl1pPr>
    </p:titleStyle>
    <p:bodyStyle>
      <a:lvl1pPr marL="1566127" indent="-1566127" algn="l" defTabSz="2088170" rtl="0" eaLnBrk="1" latinLnBrk="0" hangingPunct="1">
        <a:spcBef>
          <a:spcPct val="20000"/>
        </a:spcBef>
        <a:buFont typeface="Arial"/>
        <a:buChar char="•"/>
        <a:defRPr sz="14600" kern="1200">
          <a:solidFill>
            <a:schemeClr val="tx1"/>
          </a:solidFill>
          <a:latin typeface="+mn-lt"/>
          <a:ea typeface="+mn-ea"/>
          <a:cs typeface="+mn-cs"/>
        </a:defRPr>
      </a:lvl1pPr>
      <a:lvl2pPr marL="3393276" indent="-1305106" algn="l" defTabSz="2088170" rtl="0" eaLnBrk="1" latinLnBrk="0" hangingPunct="1">
        <a:spcBef>
          <a:spcPct val="20000"/>
        </a:spcBef>
        <a:buFont typeface="Arial"/>
        <a:buChar char="–"/>
        <a:defRPr sz="12800" kern="1200">
          <a:solidFill>
            <a:schemeClr val="tx1"/>
          </a:solidFill>
          <a:latin typeface="+mn-lt"/>
          <a:ea typeface="+mn-ea"/>
          <a:cs typeface="+mn-cs"/>
        </a:defRPr>
      </a:lvl2pPr>
      <a:lvl3pPr marL="5220424" indent="-1044085" algn="l" defTabSz="2088170" rtl="0" eaLnBrk="1" latinLnBrk="0" hangingPunct="1">
        <a:spcBef>
          <a:spcPct val="20000"/>
        </a:spcBef>
        <a:buFont typeface="Arial"/>
        <a:buChar char="•"/>
        <a:defRPr sz="11000" kern="1200">
          <a:solidFill>
            <a:schemeClr val="tx1"/>
          </a:solidFill>
          <a:latin typeface="+mn-lt"/>
          <a:ea typeface="+mn-ea"/>
          <a:cs typeface="+mn-cs"/>
        </a:defRPr>
      </a:lvl3pPr>
      <a:lvl4pPr marL="7308593" indent="-1044085" algn="l" defTabSz="2088170" rtl="0" eaLnBrk="1" latinLnBrk="0" hangingPunct="1">
        <a:spcBef>
          <a:spcPct val="20000"/>
        </a:spcBef>
        <a:buFont typeface="Arial"/>
        <a:buChar char="–"/>
        <a:defRPr sz="9100" kern="1200">
          <a:solidFill>
            <a:schemeClr val="tx1"/>
          </a:solidFill>
          <a:latin typeface="+mn-lt"/>
          <a:ea typeface="+mn-ea"/>
          <a:cs typeface="+mn-cs"/>
        </a:defRPr>
      </a:lvl4pPr>
      <a:lvl5pPr marL="9396763" indent="-1044085" algn="l" defTabSz="2088170" rtl="0" eaLnBrk="1" latinLnBrk="0" hangingPunct="1">
        <a:spcBef>
          <a:spcPct val="20000"/>
        </a:spcBef>
        <a:buFont typeface="Arial"/>
        <a:buChar char="»"/>
        <a:defRPr sz="9100" kern="1200">
          <a:solidFill>
            <a:schemeClr val="tx1"/>
          </a:solidFill>
          <a:latin typeface="+mn-lt"/>
          <a:ea typeface="+mn-ea"/>
          <a:cs typeface="+mn-cs"/>
        </a:defRPr>
      </a:lvl5pPr>
      <a:lvl6pPr marL="11484933" indent="-1044085" algn="l" defTabSz="2088170" rtl="0" eaLnBrk="1" latinLnBrk="0" hangingPunct="1">
        <a:spcBef>
          <a:spcPct val="20000"/>
        </a:spcBef>
        <a:buFont typeface="Arial"/>
        <a:buChar char="•"/>
        <a:defRPr sz="9100" kern="1200">
          <a:solidFill>
            <a:schemeClr val="tx1"/>
          </a:solidFill>
          <a:latin typeface="+mn-lt"/>
          <a:ea typeface="+mn-ea"/>
          <a:cs typeface="+mn-cs"/>
        </a:defRPr>
      </a:lvl6pPr>
      <a:lvl7pPr marL="13573102" indent="-1044085" algn="l" defTabSz="2088170" rtl="0" eaLnBrk="1" latinLnBrk="0" hangingPunct="1">
        <a:spcBef>
          <a:spcPct val="20000"/>
        </a:spcBef>
        <a:buFont typeface="Arial"/>
        <a:buChar char="•"/>
        <a:defRPr sz="9100" kern="1200">
          <a:solidFill>
            <a:schemeClr val="tx1"/>
          </a:solidFill>
          <a:latin typeface="+mn-lt"/>
          <a:ea typeface="+mn-ea"/>
          <a:cs typeface="+mn-cs"/>
        </a:defRPr>
      </a:lvl7pPr>
      <a:lvl8pPr marL="15661272" indent="-1044085" algn="l" defTabSz="2088170" rtl="0" eaLnBrk="1" latinLnBrk="0" hangingPunct="1">
        <a:spcBef>
          <a:spcPct val="20000"/>
        </a:spcBef>
        <a:buFont typeface="Arial"/>
        <a:buChar char="•"/>
        <a:defRPr sz="9100" kern="1200">
          <a:solidFill>
            <a:schemeClr val="tx1"/>
          </a:solidFill>
          <a:latin typeface="+mn-lt"/>
          <a:ea typeface="+mn-ea"/>
          <a:cs typeface="+mn-cs"/>
        </a:defRPr>
      </a:lvl8pPr>
      <a:lvl9pPr marL="17749441" indent="-1044085" algn="l" defTabSz="2088170"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8170" rtl="0" eaLnBrk="1" latinLnBrk="0" hangingPunct="1">
        <a:defRPr sz="8200" kern="1200">
          <a:solidFill>
            <a:schemeClr val="tx1"/>
          </a:solidFill>
          <a:latin typeface="+mn-lt"/>
          <a:ea typeface="+mn-ea"/>
          <a:cs typeface="+mn-cs"/>
        </a:defRPr>
      </a:lvl1pPr>
      <a:lvl2pPr marL="2088170" algn="l" defTabSz="2088170" rtl="0" eaLnBrk="1" latinLnBrk="0" hangingPunct="1">
        <a:defRPr sz="8200" kern="1200">
          <a:solidFill>
            <a:schemeClr val="tx1"/>
          </a:solidFill>
          <a:latin typeface="+mn-lt"/>
          <a:ea typeface="+mn-ea"/>
          <a:cs typeface="+mn-cs"/>
        </a:defRPr>
      </a:lvl2pPr>
      <a:lvl3pPr marL="4176339" algn="l" defTabSz="2088170" rtl="0" eaLnBrk="1" latinLnBrk="0" hangingPunct="1">
        <a:defRPr sz="8200" kern="1200">
          <a:solidFill>
            <a:schemeClr val="tx1"/>
          </a:solidFill>
          <a:latin typeface="+mn-lt"/>
          <a:ea typeface="+mn-ea"/>
          <a:cs typeface="+mn-cs"/>
        </a:defRPr>
      </a:lvl3pPr>
      <a:lvl4pPr marL="6264509" algn="l" defTabSz="2088170" rtl="0" eaLnBrk="1" latinLnBrk="0" hangingPunct="1">
        <a:defRPr sz="8200" kern="1200">
          <a:solidFill>
            <a:schemeClr val="tx1"/>
          </a:solidFill>
          <a:latin typeface="+mn-lt"/>
          <a:ea typeface="+mn-ea"/>
          <a:cs typeface="+mn-cs"/>
        </a:defRPr>
      </a:lvl4pPr>
      <a:lvl5pPr marL="8352678" algn="l" defTabSz="2088170" rtl="0" eaLnBrk="1" latinLnBrk="0" hangingPunct="1">
        <a:defRPr sz="8200" kern="1200">
          <a:solidFill>
            <a:schemeClr val="tx1"/>
          </a:solidFill>
          <a:latin typeface="+mn-lt"/>
          <a:ea typeface="+mn-ea"/>
          <a:cs typeface="+mn-cs"/>
        </a:defRPr>
      </a:lvl5pPr>
      <a:lvl6pPr marL="10440848" algn="l" defTabSz="2088170" rtl="0" eaLnBrk="1" latinLnBrk="0" hangingPunct="1">
        <a:defRPr sz="8200" kern="1200">
          <a:solidFill>
            <a:schemeClr val="tx1"/>
          </a:solidFill>
          <a:latin typeface="+mn-lt"/>
          <a:ea typeface="+mn-ea"/>
          <a:cs typeface="+mn-cs"/>
        </a:defRPr>
      </a:lvl6pPr>
      <a:lvl7pPr marL="12529017" algn="l" defTabSz="2088170" rtl="0" eaLnBrk="1" latinLnBrk="0" hangingPunct="1">
        <a:defRPr sz="8200" kern="1200">
          <a:solidFill>
            <a:schemeClr val="tx1"/>
          </a:solidFill>
          <a:latin typeface="+mn-lt"/>
          <a:ea typeface="+mn-ea"/>
          <a:cs typeface="+mn-cs"/>
        </a:defRPr>
      </a:lvl7pPr>
      <a:lvl8pPr marL="14617187" algn="l" defTabSz="2088170" rtl="0" eaLnBrk="1" latinLnBrk="0" hangingPunct="1">
        <a:defRPr sz="8200" kern="1200">
          <a:solidFill>
            <a:schemeClr val="tx1"/>
          </a:solidFill>
          <a:latin typeface="+mn-lt"/>
          <a:ea typeface="+mn-ea"/>
          <a:cs typeface="+mn-cs"/>
        </a:defRPr>
      </a:lvl8pPr>
      <a:lvl9pPr marL="16705356" algn="l" defTabSz="2088170"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flickr.com/photos/crestresearch/"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63099" y="6479989"/>
            <a:ext cx="39685503" cy="21180611"/>
          </a:xfrm>
          <a:prstGeom prst="rect">
            <a:avLst/>
          </a:prstGeom>
          <a:noFill/>
          <a:ln w="3175" cmpd="sng">
            <a:solidFill>
              <a:srgbClr val="B51200"/>
            </a:solidFill>
          </a:ln>
        </p:spPr>
        <p:style>
          <a:lnRef idx="1">
            <a:schemeClr val="accent1"/>
          </a:lnRef>
          <a:fillRef idx="3">
            <a:schemeClr val="accent1"/>
          </a:fillRef>
          <a:effectRef idx="2">
            <a:schemeClr val="accent1"/>
          </a:effectRef>
          <a:fontRef idx="minor">
            <a:schemeClr val="lt1"/>
          </a:fontRef>
        </p:style>
        <p:txBody>
          <a:bodyPr/>
          <a:lstStyle/>
          <a:p>
            <a:endParaRPr lang="en-US">
              <a:ln w="3175" cmpd="sng">
                <a:solidFill>
                  <a:schemeClr val="tx1"/>
                </a:solidFill>
              </a:ln>
            </a:endParaRPr>
          </a:p>
        </p:txBody>
      </p:sp>
      <p:sp>
        <p:nvSpPr>
          <p:cNvPr id="2" name="Title 1"/>
          <p:cNvSpPr>
            <a:spLocks noGrp="1"/>
          </p:cNvSpPr>
          <p:nvPr>
            <p:ph type="ctrTitle"/>
          </p:nvPr>
        </p:nvSpPr>
        <p:spPr>
          <a:xfrm>
            <a:off x="9663332" y="1269932"/>
            <a:ext cx="23485035" cy="3965456"/>
          </a:xfrm>
        </p:spPr>
        <p:txBody>
          <a:bodyPr>
            <a:noAutofit/>
          </a:bodyPr>
          <a:lstStyle/>
          <a:p>
            <a:r>
              <a:rPr lang="en-US" sz="13800" dirty="0">
                <a:solidFill>
                  <a:srgbClr val="A40016"/>
                </a:solidFill>
                <a:latin typeface="Gill Sans"/>
                <a:cs typeface="Gill Sans"/>
              </a:rPr>
              <a:t>MAIN HEADER </a:t>
            </a:r>
            <a:br>
              <a:rPr lang="en-US" sz="9600" dirty="0">
                <a:solidFill>
                  <a:srgbClr val="B51200"/>
                </a:solidFill>
                <a:latin typeface="Gill Sans"/>
                <a:cs typeface="Gill Sans"/>
              </a:rPr>
            </a:br>
            <a:r>
              <a:rPr lang="en-US" sz="9600" dirty="0">
                <a:latin typeface="Gill Sans"/>
                <a:cs typeface="Gill Sans"/>
              </a:rPr>
              <a:t>SUBHEADING IF NEEDED</a:t>
            </a:r>
          </a:p>
        </p:txBody>
      </p:sp>
      <p:sp>
        <p:nvSpPr>
          <p:cNvPr id="9" name="TextBox 8"/>
          <p:cNvSpPr txBox="1"/>
          <p:nvPr/>
        </p:nvSpPr>
        <p:spPr>
          <a:xfrm>
            <a:off x="33965868" y="1934218"/>
            <a:ext cx="7226755" cy="830997"/>
          </a:xfrm>
          <a:prstGeom prst="rect">
            <a:avLst/>
          </a:prstGeom>
          <a:noFill/>
        </p:spPr>
        <p:txBody>
          <a:bodyPr wrap="square" rtlCol="0">
            <a:spAutoFit/>
          </a:bodyPr>
          <a:lstStyle/>
          <a:p>
            <a:pPr algn="ctr"/>
            <a:r>
              <a:rPr lang="en-GB" sz="4800" dirty="0">
                <a:latin typeface="Gill Sans" charset="0"/>
                <a:ea typeface="Gill Sans" charset="0"/>
                <a:cs typeface="Gill Sans" charset="0"/>
              </a:rPr>
              <a:t>Institution </a:t>
            </a:r>
            <a:r>
              <a:rPr lang="en-US" sz="4800" dirty="0">
                <a:latin typeface="Gill Sans" charset="0"/>
                <a:ea typeface="Gill Sans" charset="0"/>
                <a:cs typeface="Gill Sans" charset="0"/>
              </a:rPr>
              <a:t>logo(s) go here</a:t>
            </a:r>
          </a:p>
        </p:txBody>
      </p:sp>
      <p:sp>
        <p:nvSpPr>
          <p:cNvPr id="6" name="TextBox 5">
            <a:extLst>
              <a:ext uri="{FF2B5EF4-FFF2-40B4-BE49-F238E27FC236}">
                <a16:creationId xmlns:a16="http://schemas.microsoft.com/office/drawing/2014/main" id="{A2DBAA7F-23C7-BA3E-2D87-7A0ADB29F765}"/>
              </a:ext>
            </a:extLst>
          </p:cNvPr>
          <p:cNvSpPr txBox="1"/>
          <p:nvPr/>
        </p:nvSpPr>
        <p:spPr>
          <a:xfrm>
            <a:off x="2961635" y="7784845"/>
            <a:ext cx="36535365" cy="19697700"/>
          </a:xfrm>
          <a:prstGeom prst="rect">
            <a:avLst/>
          </a:prstGeom>
          <a:noFill/>
        </p:spPr>
        <p:txBody>
          <a:bodyPr wrap="square" rtlCol="0">
            <a:spAutoFit/>
          </a:bodyPr>
          <a:lstStyle/>
          <a:p>
            <a:pPr algn="just"/>
            <a:r>
              <a:rPr lang="en-GB" sz="6600" dirty="0">
                <a:solidFill>
                  <a:srgbClr val="A40016"/>
                </a:solidFill>
                <a:latin typeface="Gill Sans" charset="0"/>
                <a:ea typeface="Gill Sans" charset="0"/>
                <a:cs typeface="Gill Sans" charset="0"/>
              </a:rPr>
              <a:t>Poster Template</a:t>
            </a:r>
          </a:p>
          <a:p>
            <a:pPr marL="0" marR="0" lvl="0" indent="0" algn="l" defTabSz="4176339"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Create/change </a:t>
            </a:r>
            <a:r>
              <a:rPr lang="en-GB" sz="3200" dirty="0">
                <a:solidFill>
                  <a:prstClr val="black"/>
                </a:solidFill>
                <a:latin typeface="Arial" panose="020B0604020202020204" pitchFamily="34" charset="0"/>
                <a:cs typeface="Arial" panose="020B0604020202020204" pitchFamily="34" charset="0"/>
              </a:rPr>
              <a:t>t</a:t>
            </a:r>
            <a:r>
              <a:rPr kumimoji="0" lang="en-GB"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he layout </a:t>
            </a:r>
            <a:r>
              <a:rPr lang="en-GB" sz="3200" dirty="0">
                <a:solidFill>
                  <a:prstClr val="black"/>
                </a:solidFill>
                <a:latin typeface="Arial" panose="020B0604020202020204" pitchFamily="34" charset="0"/>
                <a:cs typeface="Arial" panose="020B0604020202020204" pitchFamily="34" charset="0"/>
              </a:rPr>
              <a:t>a</a:t>
            </a:r>
            <a:r>
              <a:rPr kumimoji="0" lang="en-GB"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 you </a:t>
            </a:r>
            <a:r>
              <a:rPr lang="en-GB" sz="3200" dirty="0" err="1">
                <a:solidFill>
                  <a:prstClr val="black"/>
                </a:solidFill>
                <a:latin typeface="Arial" panose="020B0604020202020204" pitchFamily="34" charset="0"/>
                <a:cs typeface="Arial" panose="020B0604020202020204" pitchFamily="34" charset="0"/>
              </a:rPr>
              <a:t>wi</a:t>
            </a:r>
            <a:r>
              <a:rPr kumimoji="0" lang="en-GB"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sh.</a:t>
            </a:r>
          </a:p>
          <a:p>
            <a:pPr algn="just"/>
            <a:endParaRPr lang="en-GB" sz="5400" dirty="0">
              <a:solidFill>
                <a:srgbClr val="A40016"/>
              </a:solidFill>
              <a:latin typeface="Gill Sans" charset="0"/>
              <a:ea typeface="Gill Sans" charset="0"/>
              <a:cs typeface="Gill Sans" charset="0"/>
            </a:endParaRPr>
          </a:p>
          <a:p>
            <a:pPr lvl="0"/>
            <a:endParaRPr lang="en-GB" sz="3200" dirty="0">
              <a:latin typeface="Baskerville Old Face"/>
            </a:endParaRPr>
          </a:p>
          <a:p>
            <a:r>
              <a:rPr lang="en-GB" sz="5400" dirty="0">
                <a:solidFill>
                  <a:srgbClr val="A40016"/>
                </a:solidFill>
                <a:latin typeface="Gill Sans" charset="0"/>
                <a:ea typeface="Gill Sans" charset="0"/>
                <a:cs typeface="Gill Sans" charset="0"/>
              </a:rPr>
              <a:t>Guidelines</a:t>
            </a:r>
          </a:p>
          <a:p>
            <a:pPr marL="457200" lvl="0" indent="-457200">
              <a:buFont typeface="Arial" charset="0"/>
              <a:buChar char="•"/>
            </a:pPr>
            <a:r>
              <a:rPr lang="en-GB" sz="3200" dirty="0">
                <a:latin typeface="Arial" panose="020B0604020202020204" pitchFamily="34" charset="0"/>
                <a:cs typeface="Arial" panose="020B0604020202020204" pitchFamily="34" charset="0"/>
              </a:rPr>
              <a:t>It is your responsibility to organise the design and printout of your conference poster.</a:t>
            </a:r>
          </a:p>
          <a:p>
            <a:pPr marL="457200" lvl="0" indent="-457200">
              <a:buFont typeface="Arial" charset="0"/>
              <a:buChar char="•"/>
            </a:pPr>
            <a:r>
              <a:rPr lang="en-GB" sz="3200" dirty="0">
                <a:latin typeface="Arial" panose="020B0604020202020204" pitchFamily="34" charset="0"/>
                <a:cs typeface="Arial" panose="020B0604020202020204" pitchFamily="34" charset="0"/>
              </a:rPr>
              <a:t>You will need to hand over your poster when you register for the conference on Tuesday lunchtime, or alternatively, if you are attending the ECR day, you can submit your poster to the organisers then.</a:t>
            </a:r>
          </a:p>
          <a:p>
            <a:pPr marL="457200" lvl="0" indent="-457200">
              <a:buFont typeface="Arial" charset="0"/>
              <a:buChar char="•"/>
            </a:pPr>
            <a:endParaRPr lang="en-GB" sz="3200" dirty="0">
              <a:latin typeface="Arial" panose="020B0604020202020204" pitchFamily="34" charset="0"/>
              <a:cs typeface="Arial" panose="020B0604020202020204" pitchFamily="34" charset="0"/>
            </a:endParaRPr>
          </a:p>
          <a:p>
            <a:pPr marL="0" marR="0" lvl="0" indent="0" algn="just" defTabSz="4176339"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A40016"/>
                </a:solidFill>
                <a:effectLst/>
                <a:uLnTx/>
                <a:uFillTx/>
                <a:latin typeface="Gill Sans" charset="0"/>
                <a:ea typeface="Gill Sans" charset="0"/>
                <a:cs typeface="Gill Sans" charset="0"/>
              </a:rPr>
              <a:t>Design</a:t>
            </a:r>
          </a:p>
          <a:p>
            <a:pPr marL="457200" lvl="0" indent="-457200">
              <a:buFont typeface="Arial" charset="0"/>
              <a:buChar char="•"/>
            </a:pPr>
            <a:r>
              <a:rPr lang="en-GB" sz="3200" b="1" dirty="0">
                <a:latin typeface="Arial" panose="020B0604020202020204" pitchFamily="34" charset="0"/>
                <a:cs typeface="Arial" panose="020B0604020202020204" pitchFamily="34" charset="0"/>
              </a:rPr>
              <a:t>Posters must be </a:t>
            </a:r>
            <a:r>
              <a:rPr lang="en-GB" sz="3200" b="1" dirty="0" err="1">
                <a:latin typeface="Arial" panose="020B0604020202020204" pitchFamily="34" charset="0"/>
                <a:cs typeface="Arial" panose="020B0604020202020204" pitchFamily="34" charset="0"/>
              </a:rPr>
              <a:t>A0</a:t>
            </a:r>
            <a:r>
              <a:rPr lang="en-GB" sz="3200" b="1" dirty="0">
                <a:latin typeface="Arial" panose="020B0604020202020204" pitchFamily="34" charset="0"/>
                <a:cs typeface="Arial" panose="020B0604020202020204" pitchFamily="34" charset="0"/>
              </a:rPr>
              <a:t> landscape (stick to this template!).</a:t>
            </a:r>
          </a:p>
          <a:p>
            <a:pPr marL="457200" lvl="0" indent="-457200">
              <a:buFont typeface="Arial" charset="0"/>
              <a:buChar char="•"/>
            </a:pPr>
            <a:r>
              <a:rPr lang="en-GB" sz="3200" dirty="0">
                <a:latin typeface="Arial" panose="020B0604020202020204" pitchFamily="34" charset="0"/>
                <a:cs typeface="Arial" panose="020B0604020202020204" pitchFamily="34" charset="0"/>
              </a:rPr>
              <a:t>Your text should be readable e.g., use black text on a white background with a font size of at least </a:t>
            </a:r>
            <a:r>
              <a:rPr lang="en-GB" sz="3200" dirty="0" err="1">
                <a:latin typeface="Arial" panose="020B0604020202020204" pitchFamily="34" charset="0"/>
                <a:cs typeface="Arial" panose="020B0604020202020204" pitchFamily="34" charset="0"/>
              </a:rPr>
              <a:t>32pt</a:t>
            </a:r>
            <a:r>
              <a:rPr lang="en-GB" sz="3200" dirty="0">
                <a:latin typeface="Arial" panose="020B0604020202020204" pitchFamily="34" charset="0"/>
                <a:cs typeface="Arial" panose="020B0604020202020204" pitchFamily="34" charset="0"/>
              </a:rPr>
              <a:t> (assuming, for example, that you've used a PowerPoint slide template at </a:t>
            </a:r>
            <a:r>
              <a:rPr lang="en-GB" sz="3200" dirty="0" err="1">
                <a:latin typeface="Arial" panose="020B0604020202020204" pitchFamily="34" charset="0"/>
                <a:cs typeface="Arial" panose="020B0604020202020204" pitchFamily="34" charset="0"/>
              </a:rPr>
              <a:t>A0</a:t>
            </a:r>
            <a:r>
              <a:rPr lang="en-GB" sz="3200" dirty="0">
                <a:latin typeface="Arial" panose="020B0604020202020204" pitchFamily="34" charset="0"/>
                <a:cs typeface="Arial" panose="020B0604020202020204" pitchFamily="34" charset="0"/>
              </a:rPr>
              <a:t> size in Times New Roman/Arial typeface).</a:t>
            </a:r>
          </a:p>
          <a:p>
            <a:pPr marL="457200" lvl="0" indent="-457200">
              <a:buFont typeface="Arial" charset="0"/>
              <a:buChar char="•"/>
            </a:pPr>
            <a:r>
              <a:rPr lang="en-GB" sz="3200" dirty="0">
                <a:latin typeface="Arial" panose="020B0604020202020204" pitchFamily="34" charset="0"/>
                <a:cs typeface="Arial" panose="020B0604020202020204" pitchFamily="34" charset="0"/>
              </a:rPr>
              <a:t>Make sure you are allowed to use the copyright for images you use, and that they are credited where possible.</a:t>
            </a:r>
          </a:p>
          <a:p>
            <a:pPr marL="457200" indent="-457200">
              <a:buFont typeface="Arial" charset="0"/>
              <a:buChar char="•"/>
            </a:pPr>
            <a:r>
              <a:rPr lang="en-GB" sz="3200" dirty="0">
                <a:latin typeface="Arial" panose="020B0604020202020204" pitchFamily="34" charset="0"/>
                <a:cs typeface="Arial" panose="020B0604020202020204" pitchFamily="34" charset="0"/>
              </a:rPr>
              <a:t>You may use CREST images: </a:t>
            </a:r>
            <a:r>
              <a:rPr lang="en-GB" sz="3200" dirty="0">
                <a:latin typeface="Arial" panose="020B0604020202020204" pitchFamily="34" charset="0"/>
                <a:cs typeface="Arial" panose="020B0604020202020204" pitchFamily="34" charset="0"/>
                <a:hlinkClick r:id="rId2"/>
              </a:rPr>
              <a:t>https://www.flickr.com/photos/crestresearch/</a:t>
            </a:r>
            <a:r>
              <a:rPr lang="en-GB" sz="3200" dirty="0">
                <a:latin typeface="Arial" panose="020B0604020202020204" pitchFamily="34" charset="0"/>
                <a:cs typeface="Arial" panose="020B0604020202020204" pitchFamily="34" charset="0"/>
              </a:rPr>
              <a:t> just be sure to credit e.g., Copyright </a:t>
            </a:r>
            <a:r>
              <a:rPr lang="en-GB" sz="3200">
                <a:latin typeface="Arial" panose="020B0604020202020204" pitchFamily="34" charset="0"/>
                <a:cs typeface="Arial" panose="020B0604020202020204" pitchFamily="34" charset="0"/>
              </a:rPr>
              <a:t>©2024 </a:t>
            </a:r>
            <a:r>
              <a:rPr lang="en-GB" sz="3200" dirty="0">
                <a:latin typeface="Arial" panose="020B0604020202020204" pitchFamily="34" charset="0"/>
                <a:cs typeface="Arial" panose="020B0604020202020204" pitchFamily="34" charset="0"/>
              </a:rPr>
              <a:t>R. Stevens / CREST (CC BY-SA 4.0).</a:t>
            </a:r>
          </a:p>
          <a:p>
            <a:pPr marL="457200" lvl="0" indent="-457200">
              <a:buFont typeface="Arial" charset="0"/>
              <a:buChar char="•"/>
            </a:pPr>
            <a:r>
              <a:rPr lang="en-GB" sz="3200" dirty="0">
                <a:latin typeface="Arial" panose="020B0604020202020204" pitchFamily="34" charset="0"/>
                <a:cs typeface="Arial" panose="020B0604020202020204" pitchFamily="34" charset="0"/>
              </a:rPr>
              <a:t>Images should be high-resolution. Do not stretch images to be bigger than 100% of their original size.</a:t>
            </a:r>
          </a:p>
          <a:p>
            <a:pPr marL="457200" lvl="0" indent="-457200">
              <a:buFont typeface="Arial" charset="0"/>
              <a:buChar char="•"/>
            </a:pPr>
            <a:r>
              <a:rPr lang="en-GB" sz="3200" dirty="0">
                <a:latin typeface="Arial" panose="020B0604020202020204" pitchFamily="34" charset="0"/>
                <a:cs typeface="Arial" panose="020B0604020202020204" pitchFamily="34" charset="0"/>
              </a:rPr>
              <a:t>Include detail on how to contact you, should people want to follow up on your research.</a:t>
            </a:r>
          </a:p>
          <a:p>
            <a:pPr marL="457200" lvl="0" indent="-457200">
              <a:buFont typeface="Arial" charset="0"/>
              <a:buChar char="•"/>
            </a:pPr>
            <a:endParaRPr lang="en-GB" sz="3200" dirty="0">
              <a:latin typeface="Arial" panose="020B0604020202020204" pitchFamily="34" charset="0"/>
              <a:cs typeface="Arial" panose="020B0604020202020204" pitchFamily="34" charset="0"/>
            </a:endParaRPr>
          </a:p>
          <a:p>
            <a:pPr lvl="0"/>
            <a:r>
              <a:rPr kumimoji="0" lang="en-GB" sz="5400" b="0" i="0" u="none" strike="noStrike" kern="1200" cap="none" spc="0" normalizeH="0" baseline="0" noProof="0" dirty="0">
                <a:ln>
                  <a:noFill/>
                </a:ln>
                <a:solidFill>
                  <a:srgbClr val="A40016"/>
                </a:solidFill>
                <a:effectLst/>
                <a:uLnTx/>
                <a:uFillTx/>
                <a:latin typeface="Gill Sans" charset="0"/>
                <a:ea typeface="Gill Sans" charset="0"/>
                <a:cs typeface="Gill Sans" charset="0"/>
              </a:rPr>
              <a:t>Content</a:t>
            </a:r>
            <a:endParaRPr lang="en-GB" sz="3200" dirty="0">
              <a:latin typeface="Arial" panose="020B0604020202020204" pitchFamily="34" charset="0"/>
              <a:cs typeface="Arial" panose="020B0604020202020204" pitchFamily="34" charset="0"/>
            </a:endParaRPr>
          </a:p>
          <a:p>
            <a:pPr marL="457200" lvl="0" indent="-457200">
              <a:buFont typeface="Arial" charset="0"/>
              <a:buChar char="•"/>
            </a:pPr>
            <a:r>
              <a:rPr lang="en-GB" sz="3200" dirty="0">
                <a:latin typeface="Arial" panose="020B0604020202020204" pitchFamily="34" charset="0"/>
                <a:cs typeface="Arial" panose="020B0604020202020204" pitchFamily="34" charset="0"/>
              </a:rPr>
              <a:t>Remember this poster will be seen by non-academic audiences. Therefore consider whether you can avoid use of insider terminology and make sure acronyms are explained, etc.</a:t>
            </a:r>
          </a:p>
          <a:p>
            <a:pPr marL="457200" lvl="0" indent="-457200">
              <a:buFont typeface="Arial" charset="0"/>
              <a:buChar char="•"/>
            </a:pPr>
            <a:r>
              <a:rPr lang="en-GB" sz="3200" dirty="0">
                <a:latin typeface="Arial" panose="020B0604020202020204" pitchFamily="34" charset="0"/>
                <a:cs typeface="Arial" panose="020B0604020202020204" pitchFamily="34" charset="0"/>
              </a:rPr>
              <a:t>Non-academic readers may be more interested in practical outcomes from the research than methodology, so consider layout, for example, consider leading with your key findings, be judicious with statistics, charts, etc.</a:t>
            </a:r>
          </a:p>
          <a:p>
            <a:pPr marL="457200" lvl="0" indent="-457200">
              <a:buFont typeface="Arial" charset="0"/>
              <a:buChar char="•"/>
            </a:pPr>
            <a:r>
              <a:rPr lang="en-GB" sz="3200" dirty="0">
                <a:latin typeface="Arial" panose="020B0604020202020204" pitchFamily="34" charset="0"/>
                <a:cs typeface="Arial" panose="020B0604020202020204" pitchFamily="34" charset="0"/>
              </a:rPr>
              <a:t>Keep it clear, concise, and engaging.</a:t>
            </a:r>
          </a:p>
          <a:p>
            <a:pPr marL="457200" lvl="0" indent="-457200">
              <a:buFont typeface="Arial" charset="0"/>
              <a:buChar char="•"/>
            </a:pPr>
            <a:endParaRPr lang="en-GB" sz="3200" dirty="0">
              <a:latin typeface="Arial" panose="020B0604020202020204" pitchFamily="34" charset="0"/>
              <a:cs typeface="Arial" panose="020B0604020202020204" pitchFamily="34" charset="0"/>
            </a:endParaRPr>
          </a:p>
          <a:p>
            <a:pPr marL="0" marR="0" lvl="0" indent="0" algn="l" defTabSz="4176339"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A40016"/>
                </a:solidFill>
                <a:effectLst/>
                <a:uLnTx/>
                <a:uFillTx/>
                <a:latin typeface="Gill Sans" charset="0"/>
                <a:ea typeface="Gill Sans" charset="0"/>
                <a:cs typeface="Gill Sans" charset="0"/>
              </a:rPr>
              <a:t>Judging criteria</a:t>
            </a:r>
          </a:p>
          <a:p>
            <a:r>
              <a:rPr lang="en-GB" sz="3200" dirty="0">
                <a:latin typeface="Arial" panose="020B0604020202020204" pitchFamily="34" charset="0"/>
                <a:cs typeface="Arial" panose="020B0604020202020204" pitchFamily="34" charset="0"/>
              </a:rPr>
              <a:t>Posters will be assessed according to two criteria:</a:t>
            </a:r>
          </a:p>
          <a:p>
            <a:pPr marL="457200" lvl="0" indent="-457200">
              <a:buFont typeface="Arial" charset="0"/>
              <a:buChar char="•"/>
            </a:pPr>
            <a:endParaRPr lang="en-GB" sz="3200" dirty="0">
              <a:latin typeface="Arial" panose="020B0604020202020204" pitchFamily="34" charset="0"/>
              <a:cs typeface="Arial" panose="020B0604020202020204" pitchFamily="34" charset="0"/>
            </a:endParaRPr>
          </a:p>
          <a:p>
            <a:pPr marL="457200" lvl="0" indent="-457200">
              <a:buFont typeface="Arial" charset="0"/>
              <a:buChar char="•"/>
            </a:pPr>
            <a:r>
              <a:rPr lang="en-GB" sz="3200" dirty="0">
                <a:latin typeface="Arial" panose="020B0604020202020204" pitchFamily="34" charset="0"/>
                <a:cs typeface="Arial" panose="020B0604020202020204" pitchFamily="34" charset="0"/>
              </a:rPr>
              <a:t>Poster design - presentation and visual communication</a:t>
            </a:r>
          </a:p>
          <a:p>
            <a:pPr marL="457200" lvl="0" indent="-457200">
              <a:buFont typeface="Arial" charset="0"/>
              <a:buChar char="•"/>
            </a:pPr>
            <a:r>
              <a:rPr lang="en-GB" sz="3200" dirty="0">
                <a:latin typeface="Arial" panose="020B0604020202020204" pitchFamily="34" charset="0"/>
                <a:cs typeface="Arial" panose="020B0604020202020204" pitchFamily="34" charset="0"/>
              </a:rPr>
              <a:t>Research content - how easily this can be understood by non-subject specialists.</a:t>
            </a:r>
          </a:p>
          <a:p>
            <a:pPr lvl="0"/>
            <a:endParaRPr lang="en-GB" sz="3200" dirty="0">
              <a:latin typeface="Arial" panose="020B0604020202020204" pitchFamily="34" charset="0"/>
              <a:cs typeface="Arial" panose="020B0604020202020204" pitchFamily="34" charset="0"/>
            </a:endParaRPr>
          </a:p>
          <a:p>
            <a:pPr marL="0" marR="0" lvl="0" indent="0" algn="l" defTabSz="4176339"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A40016"/>
                </a:solidFill>
                <a:effectLst/>
                <a:uLnTx/>
                <a:uFillTx/>
                <a:latin typeface="Gill Sans" charset="0"/>
                <a:ea typeface="Gill Sans" charset="0"/>
                <a:cs typeface="Gill Sans" charset="0"/>
              </a:rPr>
              <a:t>Prizes</a:t>
            </a:r>
            <a:endParaRPr lang="en-GB" sz="3200" dirty="0">
              <a:latin typeface="Arial" panose="020B0604020202020204" pitchFamily="34" charset="0"/>
              <a:cs typeface="Arial" panose="020B0604020202020204" pitchFamily="34" charset="0"/>
            </a:endParaRPr>
          </a:p>
          <a:p>
            <a:pPr marL="457200" lvl="0" indent="-457200">
              <a:buFont typeface="Arial" charset="0"/>
              <a:buChar char="•"/>
            </a:pPr>
            <a:r>
              <a:rPr lang="en-GB" sz="3200" dirty="0">
                <a:latin typeface="Arial" panose="020B0604020202020204" pitchFamily="34" charset="0"/>
                <a:cs typeface="Arial" panose="020B0604020202020204" pitchFamily="34" charset="0"/>
              </a:rPr>
              <a:t>First prize: £100 voucher</a:t>
            </a:r>
          </a:p>
          <a:p>
            <a:pPr marL="457200" lvl="0" indent="-457200">
              <a:buFont typeface="Arial" charset="0"/>
              <a:buChar char="•"/>
            </a:pPr>
            <a:r>
              <a:rPr lang="en-GB" sz="3200" dirty="0">
                <a:latin typeface="Arial" panose="020B0604020202020204" pitchFamily="34" charset="0"/>
                <a:cs typeface="Arial" panose="020B0604020202020204" pitchFamily="34" charset="0"/>
              </a:rPr>
              <a:t>Second prize: £50 voucher</a:t>
            </a:r>
          </a:p>
          <a:p>
            <a:pPr marL="457200" lvl="0" indent="-457200">
              <a:buFont typeface="Arial" charset="0"/>
              <a:buChar char="•"/>
            </a:pPr>
            <a:endParaRPr lang="en-GB" sz="3200" dirty="0">
              <a:latin typeface="Arial" panose="020B0604020202020204" pitchFamily="34" charset="0"/>
              <a:cs typeface="Arial" panose="020B0604020202020204" pitchFamily="34" charset="0"/>
            </a:endParaRPr>
          </a:p>
          <a:p>
            <a:pPr marL="457200" lvl="0" indent="-457200">
              <a:buFont typeface="Arial" charset="0"/>
              <a:buChar char="•"/>
            </a:pPr>
            <a:endParaRPr lang="en-GB" sz="3200" dirty="0">
              <a:latin typeface="Baskerville Old Face"/>
            </a:endParaRPr>
          </a:p>
        </p:txBody>
      </p:sp>
    </p:spTree>
    <p:extLst>
      <p:ext uri="{BB962C8B-B14F-4D97-AF65-F5344CB8AC3E}">
        <p14:creationId xmlns:p14="http://schemas.microsoft.com/office/powerpoint/2010/main" val="1470036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28C9C778E3D947BAEF3F6254D00164" ma:contentTypeVersion="18" ma:contentTypeDescription="Create a new document." ma:contentTypeScope="" ma:versionID="980d8c415c2373224f0d7d7df837c6fa">
  <xsd:schema xmlns:xsd="http://www.w3.org/2001/XMLSchema" xmlns:xs="http://www.w3.org/2001/XMLSchema" xmlns:p="http://schemas.microsoft.com/office/2006/metadata/properties" xmlns:ns2="aa8fc274-a5d4-4c45-bdb7-021bf890a7e1" xmlns:ns3="831464bb-0242-4a15-be24-f808917dede2" targetNamespace="http://schemas.microsoft.com/office/2006/metadata/properties" ma:root="true" ma:fieldsID="fcbd38cf29334767e6f3a32d2fdb1ccd" ns2:_="" ns3:_="">
    <xsd:import namespace="aa8fc274-a5d4-4c45-bdb7-021bf890a7e1"/>
    <xsd:import namespace="831464bb-0242-4a15-be24-f808917dede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8fc274-a5d4-4c45-bdb7-021bf890a7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bb35676-0bdf-4ed4-88f9-e2f8379240dc"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1464bb-0242-4a15-be24-f808917dede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d5b729d-e2d2-49ed-8260-b0ae247d9243}" ma:internalName="TaxCatchAll" ma:showField="CatchAllData" ma:web="831464bb-0242-4a15-be24-f808917dede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31464bb-0242-4a15-be24-f808917dede2" xsi:nil="true"/>
    <lcf76f155ced4ddcb4097134ff3c332f xmlns="aa8fc274-a5d4-4c45-bdb7-021bf890a7e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2747A72-FCF9-4CC7-B238-A88B50E6DA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8fc274-a5d4-4c45-bdb7-021bf890a7e1"/>
    <ds:schemaRef ds:uri="831464bb-0242-4a15-be24-f808917ded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4D7270-D11A-4C4D-A949-599DE9A55DA1}">
  <ds:schemaRefs>
    <ds:schemaRef ds:uri="http://schemas.microsoft.com/sharepoint/v3/contenttype/forms"/>
  </ds:schemaRefs>
</ds:datastoreItem>
</file>

<file path=customXml/itemProps3.xml><?xml version="1.0" encoding="utf-8"?>
<ds:datastoreItem xmlns:ds="http://schemas.openxmlformats.org/officeDocument/2006/customXml" ds:itemID="{7E132A83-B5DE-4FEB-BB41-84985A75D09E}">
  <ds:schemaRefs>
    <ds:schemaRef ds:uri="http://schemas.microsoft.com/office/2006/metadata/properties"/>
    <ds:schemaRef ds:uri="http://schemas.microsoft.com/office/infopath/2007/PartnerControls"/>
    <ds:schemaRef ds:uri="8cdd15f7-6c19-4a1d-bd15-f22deb2084fb"/>
    <ds:schemaRef ds:uri="b708a24c-92fc-4ea0-9288-9942ae09bdb0"/>
    <ds:schemaRef ds:uri="831464bb-0242-4a15-be24-f808917dede2"/>
    <ds:schemaRef ds:uri="aa8fc274-a5d4-4c45-bdb7-021bf890a7e1"/>
  </ds:schemaRefs>
</ds:datastoreItem>
</file>

<file path=docProps/app.xml><?xml version="1.0" encoding="utf-8"?>
<Properties xmlns="http://schemas.openxmlformats.org/officeDocument/2006/extended-properties" xmlns:vt="http://schemas.openxmlformats.org/officeDocument/2006/docPropsVTypes">
  <Template/>
  <TotalTime>1788</TotalTime>
  <Words>360</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Baskerville Old Face</vt:lpstr>
      <vt:lpstr>Calibri</vt:lpstr>
      <vt:lpstr>Gill Sans</vt:lpstr>
      <vt:lpstr>Office Theme</vt:lpstr>
      <vt:lpstr>MAIN HEADER  SUBHEADING IF NEEDED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Violent Cultures:</dc:title>
  <dc:creator>Mark Youngman</dc:creator>
  <cp:lastModifiedBy>Brennan, Kayleigh</cp:lastModifiedBy>
  <cp:revision>103</cp:revision>
  <dcterms:created xsi:type="dcterms:W3CDTF">2016-07-18T07:53:42Z</dcterms:created>
  <dcterms:modified xsi:type="dcterms:W3CDTF">2024-02-09T10:08:17Z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0x0101006A5654A8AE6A6D44BB9BB4C380FABA0E</vt:lpwstr>
  </property>
</Properties>
</file>